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9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83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16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62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15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136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4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14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81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94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93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45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46F6D-7FBA-4DEB-910A-79F430E064D7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3E2A7-AF3A-4937-B993-D1CF8977E3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6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B009BD02-7A4E-7A04-8800-EC10D57EF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93" y="9312702"/>
            <a:ext cx="420232" cy="559333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CDF2894E-0208-C0F9-F6B6-1EFBFAD52D23}"/>
              </a:ext>
            </a:extLst>
          </p:cNvPr>
          <p:cNvSpPr txBox="1"/>
          <p:nvPr/>
        </p:nvSpPr>
        <p:spPr>
          <a:xfrm>
            <a:off x="731753" y="9389944"/>
            <a:ext cx="985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HERTL OHG</a:t>
            </a:r>
          </a:p>
          <a:p>
            <a:r>
              <a:rPr lang="de-DE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Ersatzteile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5705572-EE44-F20C-279C-091A70B96CD0}"/>
              </a:ext>
            </a:extLst>
          </p:cNvPr>
          <p:cNvSpPr txBox="1"/>
          <p:nvPr/>
        </p:nvSpPr>
        <p:spPr>
          <a:xfrm>
            <a:off x="1927957" y="9389944"/>
            <a:ext cx="1230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Pfälzer Straße 2a</a:t>
            </a:r>
          </a:p>
          <a:p>
            <a:r>
              <a:rPr lang="de-DE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93128 Regenstauf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22F3C1C-DC2D-D64F-227A-FFE2C0D5CAE0}"/>
              </a:ext>
            </a:extLst>
          </p:cNvPr>
          <p:cNvSpPr txBox="1"/>
          <p:nvPr/>
        </p:nvSpPr>
        <p:spPr>
          <a:xfrm>
            <a:off x="3494675" y="9383844"/>
            <a:ext cx="1675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Tel.  09402 – 93 71 55-0</a:t>
            </a:r>
          </a:p>
          <a:p>
            <a:r>
              <a:rPr lang="de-DE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Fax  09402 – 93 71 55-1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E78C102-AC96-A6BB-F020-1AC353501F8E}"/>
              </a:ext>
            </a:extLst>
          </p:cNvPr>
          <p:cNvSpPr txBox="1"/>
          <p:nvPr/>
        </p:nvSpPr>
        <p:spPr>
          <a:xfrm>
            <a:off x="5289369" y="9392313"/>
            <a:ext cx="1230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info@hertl-hzg.de</a:t>
            </a:r>
          </a:p>
          <a:p>
            <a:r>
              <a:rPr lang="de-DE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www.hertl-hzg.de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777F650-D435-B64D-6C57-58EE321EAE4B}"/>
              </a:ext>
            </a:extLst>
          </p:cNvPr>
          <p:cNvCxnSpPr>
            <a:cxnSpLocks/>
          </p:cNvCxnSpPr>
          <p:nvPr/>
        </p:nvCxnSpPr>
        <p:spPr>
          <a:xfrm>
            <a:off x="0" y="9266349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>
            <a:extLst>
              <a:ext uri="{FF2B5EF4-FFF2-40B4-BE49-F238E27FC236}">
                <a16:creationId xmlns:a16="http://schemas.microsoft.com/office/drawing/2014/main" id="{97D528E7-5DE6-4C58-4AFF-7521B6069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221" y="0"/>
            <a:ext cx="1058779" cy="1409246"/>
          </a:xfrm>
          <a:prstGeom prst="rect">
            <a:avLst/>
          </a:prstGeom>
        </p:spPr>
      </p:pic>
      <p:pic>
        <p:nvPicPr>
          <p:cNvPr id="1025" name="Grafik 482919011">
            <a:extLst>
              <a:ext uri="{FF2B5EF4-FFF2-40B4-BE49-F238E27FC236}">
                <a16:creationId xmlns:a16="http://schemas.microsoft.com/office/drawing/2014/main" id="{3FCAE042-34E5-1430-CFAA-A81ECAB26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892" y="3795810"/>
            <a:ext cx="1469565" cy="146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7B3C24D2-6876-C37C-8AAD-549FB548B10A}"/>
              </a:ext>
            </a:extLst>
          </p:cNvPr>
          <p:cNvSpPr txBox="1"/>
          <p:nvPr/>
        </p:nvSpPr>
        <p:spPr>
          <a:xfrm>
            <a:off x="1283108" y="1671313"/>
            <a:ext cx="5574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Sehr geehrte Kunden und Geschäftspartner!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12EBCF3-1CBF-4150-3990-E1ACEB5BB005}"/>
              </a:ext>
            </a:extLst>
          </p:cNvPr>
          <p:cNvSpPr txBox="1"/>
          <p:nvPr/>
        </p:nvSpPr>
        <p:spPr>
          <a:xfrm>
            <a:off x="1320909" y="2518082"/>
            <a:ext cx="557488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Aufgrund des Feiertags am Donnerstag,</a:t>
            </a:r>
          </a:p>
          <a:p>
            <a:endParaRPr lang="de-DE" sz="800" dirty="0"/>
          </a:p>
          <a:p>
            <a:r>
              <a:rPr lang="de-DE" dirty="0"/>
              <a:t>                  bleibt unser Betrieb</a:t>
            </a:r>
          </a:p>
          <a:p>
            <a:endParaRPr lang="de-DE" sz="800" dirty="0"/>
          </a:p>
          <a:p>
            <a:r>
              <a:rPr lang="de-DE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 Freitag den 20.06.2025 geschlossen.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C081B29-B159-5E1C-45FF-D32464289799}"/>
              </a:ext>
            </a:extLst>
          </p:cNvPr>
          <p:cNvSpPr txBox="1"/>
          <p:nvPr/>
        </p:nvSpPr>
        <p:spPr>
          <a:xfrm>
            <a:off x="1283107" y="5796823"/>
            <a:ext cx="5574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Wir bitten um Berücksichtigung, dass an diesem</a:t>
            </a:r>
          </a:p>
          <a:p>
            <a:r>
              <a:rPr lang="de-DE" dirty="0"/>
              <a:t>Tag keine Abholung oder Versand stattfinden kann.</a:t>
            </a:r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781C494-5008-71C1-3D57-395095C253E8}"/>
              </a:ext>
            </a:extLst>
          </p:cNvPr>
          <p:cNvSpPr txBox="1"/>
          <p:nvPr/>
        </p:nvSpPr>
        <p:spPr>
          <a:xfrm>
            <a:off x="1283107" y="6633791"/>
            <a:ext cx="5456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Am Montag, den 23.06.2025 sind wir wieder</a:t>
            </a:r>
          </a:p>
          <a:p>
            <a:r>
              <a:rPr lang="de-DE" dirty="0"/>
              <a:t>wie gewohnt für Sie da.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B92DFD4-3A02-388C-09E3-64209B4A2075}"/>
              </a:ext>
            </a:extLst>
          </p:cNvPr>
          <p:cNvSpPr txBox="1"/>
          <p:nvPr/>
        </p:nvSpPr>
        <p:spPr>
          <a:xfrm>
            <a:off x="1283108" y="7547785"/>
            <a:ext cx="5574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Wir wünschen einen schönen Feiertag und</a:t>
            </a:r>
          </a:p>
          <a:p>
            <a:r>
              <a:rPr lang="de-DE" dirty="0"/>
              <a:t>ein erholsames Wochenende.</a:t>
            </a:r>
          </a:p>
        </p:txBody>
      </p:sp>
    </p:spTree>
    <p:extLst>
      <p:ext uri="{BB962C8B-B14F-4D97-AF65-F5344CB8AC3E}">
        <p14:creationId xmlns:p14="http://schemas.microsoft.com/office/powerpoint/2010/main" val="3531420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93</Words>
  <Application>Microsoft Office PowerPoint</Application>
  <PresentationFormat>A4-Papier (210 x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NB1</dc:creator>
  <cp:lastModifiedBy>NB1</cp:lastModifiedBy>
  <cp:revision>12</cp:revision>
  <cp:lastPrinted>2025-05-23T05:39:37Z</cp:lastPrinted>
  <dcterms:created xsi:type="dcterms:W3CDTF">2023-05-12T09:15:02Z</dcterms:created>
  <dcterms:modified xsi:type="dcterms:W3CDTF">2025-06-12T08:38:28Z</dcterms:modified>
</cp:coreProperties>
</file>